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C6DE5-9598-42CD-BB9D-A9FDEC7FC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83ABA-FC8C-498E-A02A-1823C7AE7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11DEE-1CFB-4697-81C9-CDBD04B4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0E90-8371-4873-B597-C9504D9F1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C9CFA-C3E2-445B-8684-13B3EF29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07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8D43-24C5-44E4-8ECF-D9743CAD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60724-B836-41AF-9B34-F8147C53F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8293-F30F-478C-A67E-55A5FAAF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620B-B1D5-472E-8275-8B2312C2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7A347-38BF-4F92-869D-437AB56B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8F3FF-AF56-4324-BFFA-4958EA889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A3320-142C-4C32-8723-68AA50CE1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1F18-2211-4C2A-9EFD-22955614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F3AC-038F-433A-870B-654073B9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B770-5E24-4639-B523-51F37304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5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E158-49EC-4C40-B1ED-EB331935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5D036-B60A-4075-AEC0-0D6DEA75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8F022-3094-4297-9D43-ECEDB273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8C0DF-D895-49F4-824C-98654EFE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BB568-5050-4BD3-87BD-BF5EFA3C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CE1E-2F8D-4503-AE96-891C14A71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D96AD-40FB-4FCA-9531-7C7E37B65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1D9D-2855-401D-8F6B-4940665B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045C7-13ED-4F85-A497-6E33E4D4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5601D-3214-45C5-9F06-09CBFAC7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19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0C1-2A4B-4176-9651-9F512553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5EF2-4A7E-40C0-BCAD-45404299A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E3692-CA5F-42C0-93DB-F6D4DCB27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189B-FEA7-4299-82A4-1D73F197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FD846-FC0B-4199-B4D7-0417A65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90AEA-48AA-436D-A369-0CAB4975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3FB0-178B-47BF-83A7-216B4CF3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D6CFC-D89B-49A5-8A82-2425C6CA3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23944-C02A-4913-84FB-5B1DAB3D4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CBE75-8BC2-4E24-B4C6-F1D8F75DE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222A8-321D-43E8-930D-5ABCF0273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965AC-8E75-4056-8D83-90527777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25CFC-DBE3-48E6-8667-4D370828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1FD24B-8409-4EC9-8E32-18A9B548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F6A2-85BE-4D82-8018-863A4515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FD930-0E41-41BD-AA58-CEDA6A61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C4990-D824-4CF8-9289-8729E027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75755-83AA-41F5-BB8A-A80873399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C2E84-974B-4D37-907D-3096D5F4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5A204-A683-44E8-9600-021C51B1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839C-44CE-41B8-AE58-0D3F9D42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C816-75FF-4D25-B635-0C18DD9D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7FAB9-1FA3-45B1-8DA8-C88111672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D4E89-B841-4778-91E3-136C89807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B325E-2B45-447B-BC4A-5BEC625E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6E902-473C-4F75-B74A-BEC9D726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6D042-887B-40C3-9E76-E8A1285D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FB93-6951-4107-A07B-518CFC38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4F551-0878-4199-9859-49CE00288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17DFA-3312-4A8D-8C57-8080BF63C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FC17A-F7E3-4995-A6F4-68700400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91D6B-2587-4180-9774-650B8984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7C032-761E-45D0-8369-5F75E8B3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7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9099A4-D5E7-46E9-B97F-00619C8B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AF869-A441-4439-AA1A-D7846B6CD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4D4B-ABFD-4BD4-82E5-FC09367D9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F4545-F4CC-4E70-A6A2-76B515C3A8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C9CA3-E632-40B1-9822-47E3F9903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C5F2B-4F85-4CC6-AB31-680C9EC1A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6CD6-9570-47BC-8863-BCE0DD135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DBCE-B7F9-4607-8983-E750F7AAA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histology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3500-6A0F-4192-B8EC-5ED5B65CD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 Hemed El-</a:t>
            </a:r>
            <a:r>
              <a:rPr lang="en-US" dirty="0" err="1"/>
              <a:t>busaidy</a:t>
            </a:r>
            <a:endParaRPr lang="en-US" dirty="0"/>
          </a:p>
          <a:p>
            <a:r>
              <a:rPr lang="en-US" dirty="0"/>
              <a:t>BSc (</a:t>
            </a:r>
            <a:r>
              <a:rPr lang="en-US" dirty="0" err="1"/>
              <a:t>Anat</a:t>
            </a:r>
            <a:r>
              <a:rPr lang="en-US" dirty="0"/>
              <a:t>), MBCHB, </a:t>
            </a:r>
            <a:r>
              <a:rPr lang="en-US" dirty="0" err="1"/>
              <a:t>Mmed</a:t>
            </a:r>
            <a:r>
              <a:rPr lang="en-US" dirty="0"/>
              <a:t> (Urology)-UON</a:t>
            </a:r>
          </a:p>
        </p:txBody>
      </p:sp>
    </p:spTree>
    <p:extLst>
      <p:ext uri="{BB962C8B-B14F-4D97-AF65-F5344CB8AC3E}">
        <p14:creationId xmlns:p14="http://schemas.microsoft.com/office/powerpoint/2010/main" val="249767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99CFEF-A44F-4D92-8871-C2E3A72E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0" y="217853"/>
            <a:ext cx="6797039" cy="6375622"/>
          </a:xfrm>
        </p:spPr>
      </p:pic>
    </p:spTree>
    <p:extLst>
      <p:ext uri="{BB962C8B-B14F-4D97-AF65-F5344CB8AC3E}">
        <p14:creationId xmlns:p14="http://schemas.microsoft.com/office/powerpoint/2010/main" val="201286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0D42F-3525-414E-AB86-B8CB0DE27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-49154"/>
            <a:ext cx="9078132" cy="6815714"/>
          </a:xfrm>
        </p:spPr>
      </p:pic>
    </p:spTree>
    <p:extLst>
      <p:ext uri="{BB962C8B-B14F-4D97-AF65-F5344CB8AC3E}">
        <p14:creationId xmlns:p14="http://schemas.microsoft.com/office/powerpoint/2010/main" val="121475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3835"/>
          </a:xfrm>
        </p:spPr>
        <p:txBody>
          <a:bodyPr>
            <a:normAutofit fontScale="90000"/>
          </a:bodyPr>
          <a:lstStyle/>
          <a:p>
            <a:r>
              <a:rPr lang="en-US" dirty="0"/>
              <a:t>Bullous pemphigoid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CEB8D-6D60-45FE-8749-2F2AEF771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60" y="763640"/>
            <a:ext cx="4490720" cy="5987627"/>
          </a:xfrm>
        </p:spPr>
      </p:pic>
    </p:spTree>
    <p:extLst>
      <p:ext uri="{BB962C8B-B14F-4D97-AF65-F5344CB8AC3E}">
        <p14:creationId xmlns:p14="http://schemas.microsoft.com/office/powerpoint/2010/main" val="184674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Renal tumor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F6DEE3-9A57-4BCF-8985-AF96D516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327" y="1825625"/>
            <a:ext cx="6225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2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Prostate chips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F2896-5BD4-49A9-B607-34A20A06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240" y="1159248"/>
            <a:ext cx="4410045" cy="53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2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5131-7AC9-4007-A47A-275B88CA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1288-B08F-4324-802D-EAA1740D9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Histology of skin</a:t>
            </a:r>
          </a:p>
          <a:p>
            <a:r>
              <a:rPr lang="en-US" dirty="0"/>
              <a:t>Histology of muscle</a:t>
            </a:r>
          </a:p>
        </p:txBody>
      </p:sp>
    </p:spTree>
    <p:extLst>
      <p:ext uri="{BB962C8B-B14F-4D97-AF65-F5344CB8AC3E}">
        <p14:creationId xmlns:p14="http://schemas.microsoft.com/office/powerpoint/2010/main" val="2579828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30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Introduction to histology</vt:lpstr>
      <vt:lpstr>PowerPoint Presentation</vt:lpstr>
      <vt:lpstr>PowerPoint Presentation</vt:lpstr>
      <vt:lpstr>Bullous pemphigoid</vt:lpstr>
      <vt:lpstr>Renal tumor</vt:lpstr>
      <vt:lpstr>Prostate chips</vt:lpstr>
      <vt:lpstr>Practical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histology</dc:title>
  <dc:creator>hemed elbusaidy</dc:creator>
  <cp:lastModifiedBy>hemed elbusaidy</cp:lastModifiedBy>
  <cp:revision>3</cp:revision>
  <dcterms:created xsi:type="dcterms:W3CDTF">2019-09-19T10:40:25Z</dcterms:created>
  <dcterms:modified xsi:type="dcterms:W3CDTF">2019-09-19T10:50:09Z</dcterms:modified>
</cp:coreProperties>
</file>